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4600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9501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Ночью и утром туман. Ветер юго-восточный 9-14 м/с. Температура воздуха ночью 6-8, 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 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29426</TotalTime>
  <Words>515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4228</cp:revision>
  <cp:lastPrinted>2021-10-15T03:50:29Z</cp:lastPrinted>
  <dcterms:created xsi:type="dcterms:W3CDTF">2018-03-27T06:03:00Z</dcterms:created>
  <dcterms:modified xsi:type="dcterms:W3CDTF">2026-04-25T06:24:30Z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